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>
      <p:cViewPr>
        <p:scale>
          <a:sx n="91" d="100"/>
          <a:sy n="91" d="100"/>
        </p:scale>
        <p:origin x="-1794" y="-324"/>
      </p:cViewPr>
      <p:guideLst>
        <p:guide orient="horz" pos="2880"/>
        <p:guide pos="2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06F6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06F6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06F6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8700" y="444496"/>
            <a:ext cx="86360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06F6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Рисунок 116">
            <a:extLst>
              <a:ext uri="{FF2B5EF4-FFF2-40B4-BE49-F238E27FC236}">
                <a16:creationId xmlns:a16="http://schemas.microsoft.com/office/drawing/2014/main" xmlns="" id="{AF06A95E-4C46-F745-BEE9-88D504712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49104" cy="7586663"/>
          </a:xfrm>
          <a:prstGeom prst="rect">
            <a:avLst/>
          </a:prstGeom>
        </p:spPr>
      </p:pic>
      <p:sp>
        <p:nvSpPr>
          <p:cNvPr id="114" name="object 114"/>
          <p:cNvSpPr txBox="1"/>
          <p:nvPr/>
        </p:nvSpPr>
        <p:spPr>
          <a:xfrm>
            <a:off x="378072" y="504825"/>
            <a:ext cx="8245228" cy="130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2700" b="1" dirty="0">
                <a:solidFill>
                  <a:srgbClr val="4A5DA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ДЕНЬ НАРОДНОГО </a:t>
            </a:r>
            <a:r>
              <a:rPr sz="2700" b="1" dirty="0" smtClean="0">
                <a:solidFill>
                  <a:srgbClr val="4A5DA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ЕДИНСТВА</a:t>
            </a:r>
            <a:r>
              <a:rPr lang="ru-RU" sz="2700" b="1" dirty="0" smtClean="0">
                <a:solidFill>
                  <a:srgbClr val="4A5DA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12700" algn="ctr">
              <a:spcBef>
                <a:spcPts val="95"/>
              </a:spcBef>
            </a:pPr>
            <a:r>
              <a:rPr lang="ru-RU" sz="2800" dirty="0" smtClean="0">
                <a:solidFill>
                  <a:srgbClr val="4A5DA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ru-RU" sz="2800" dirty="0">
                <a:solidFill>
                  <a:srgbClr val="4A5DA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НОЯБРЯ 2021 ГОДА</a:t>
            </a: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7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Koncepcia_2021</dc:title>
  <dc:creator>DEXP</dc:creator>
  <cp:lastModifiedBy>DEXP</cp:lastModifiedBy>
  <cp:revision>30</cp:revision>
  <dcterms:created xsi:type="dcterms:W3CDTF">2021-10-05T07:19:11Z</dcterms:created>
  <dcterms:modified xsi:type="dcterms:W3CDTF">2021-10-25T03:22:47Z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Illustrator 25.4 (Macintosh)</vt:lpwstr>
  </property>
  <property fmtid="{D5CDD505-2E9C-101B-9397-08002B2CF9AE}" pid="4" name="LastSaved">
    <vt:filetime>2021-10-05T00:00:00Z</vt:filetime>
  </property>
</Properties>
</file>